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</p:sldIdLst>
  <p:sldSz cx="6858000" cy="12192000"/>
  <p:notesSz cx="6858000" cy="9144000"/>
  <p:embeddedFontLst>
    <p:embeddedFont>
      <p:font typeface="Noto Serif JP SemiBold" panose="02020600000000000000" pitchFamily="18" charset="-128"/>
      <p:bold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344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viewProps" Target="viewProps.xml"/><Relationship Id="rId5" Type="http://schemas.openxmlformats.org/officeDocument/2006/relationships/font" Target="fonts/font3.fntdata"/><Relationship Id="rId10" Type="http://schemas.openxmlformats.org/officeDocument/2006/relationships/presProps" Target="presProps.xml"/><Relationship Id="rId4" Type="http://schemas.openxmlformats.org/officeDocument/2006/relationships/font" Target="fonts/font2.fntdata"/><Relationship Id="rId9" Type="http://schemas.openxmlformats.org/officeDocument/2006/relationships/font" Target="fonts/font7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8120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2341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7542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3167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4553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2457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3401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7193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0669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600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5227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4FD86-F5AD-48C3-B643-A4064A6AAC4D}" type="datetimeFigureOut">
              <a:rPr kumimoji="1" lang="ja-JP" altLang="en-US" smtClean="0"/>
              <a:t>2023/8/3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55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0D4933F5-3300-8E97-ACE9-01DA1B4D16A9}"/>
              </a:ext>
            </a:extLst>
          </p:cNvPr>
          <p:cNvSpPr/>
          <p:nvPr/>
        </p:nvSpPr>
        <p:spPr>
          <a:xfrm>
            <a:off x="0" y="9700917"/>
            <a:ext cx="6858000" cy="249108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部分円 8">
            <a:extLst>
              <a:ext uri="{FF2B5EF4-FFF2-40B4-BE49-F238E27FC236}">
                <a16:creationId xmlns:a16="http://schemas.microsoft.com/office/drawing/2014/main" id="{B8A91F3D-2B1A-297B-4C00-82A77C4728B5}"/>
              </a:ext>
            </a:extLst>
          </p:cNvPr>
          <p:cNvSpPr/>
          <p:nvPr/>
        </p:nvSpPr>
        <p:spPr>
          <a:xfrm>
            <a:off x="1269000" y="5380917"/>
            <a:ext cx="4320000" cy="4320000"/>
          </a:xfrm>
          <a:prstGeom prst="pie">
            <a:avLst>
              <a:gd name="adj1" fmla="val 0"/>
              <a:gd name="adj2" fmla="val 10787390"/>
            </a:avLst>
          </a:prstGeom>
          <a:solidFill>
            <a:schemeClr val="tx1">
              <a:lumMod val="50000"/>
              <a:lumOff val="50000"/>
            </a:schemeClr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2316B51E-EE70-87C4-15D9-136E0AC1EA81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5589000" y="9700917"/>
            <a:ext cx="1261380" cy="14583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02D59E6A-81E0-0305-5987-173BDD2C7114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0" y="9700917"/>
            <a:ext cx="1269000" cy="0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楕円 27">
            <a:extLst>
              <a:ext uri="{FF2B5EF4-FFF2-40B4-BE49-F238E27FC236}">
                <a16:creationId xmlns:a16="http://schemas.microsoft.com/office/drawing/2014/main" id="{4147E212-FCCC-5417-33BB-188BC7774F99}"/>
              </a:ext>
            </a:extLst>
          </p:cNvPr>
          <p:cNvSpPr/>
          <p:nvPr/>
        </p:nvSpPr>
        <p:spPr>
          <a:xfrm>
            <a:off x="2889000" y="331083"/>
            <a:ext cx="1080000" cy="1080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25E93981-54AF-8094-BCE2-E4A43048A6EC}"/>
              </a:ext>
            </a:extLst>
          </p:cNvPr>
          <p:cNvSpPr txBox="1"/>
          <p:nvPr/>
        </p:nvSpPr>
        <p:spPr>
          <a:xfrm>
            <a:off x="3969000" y="286308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200" dirty="0">
                <a:latin typeface="Noto Serif JP SemiBold" panose="02020600000000000000" pitchFamily="18" charset="-128"/>
                <a:ea typeface="Noto Serif JP SemiBold" panose="02020600000000000000" pitchFamily="18" charset="-128"/>
              </a:rPr>
              <a:t>衝突体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178338DB-4AA1-5310-2ED4-B622AF32C6E9}"/>
              </a:ext>
            </a:extLst>
          </p:cNvPr>
          <p:cNvSpPr txBox="1"/>
          <p:nvPr/>
        </p:nvSpPr>
        <p:spPr>
          <a:xfrm>
            <a:off x="4470745" y="11568529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200" dirty="0">
                <a:latin typeface="Noto Serif JP SemiBold" panose="02020600000000000000" pitchFamily="18" charset="-128"/>
                <a:ea typeface="Noto Serif JP SemiBold" panose="02020600000000000000" pitchFamily="18" charset="-128"/>
              </a:rPr>
              <a:t>クレーター</a:t>
            </a:r>
          </a:p>
        </p:txBody>
      </p:sp>
      <p:sp>
        <p:nvSpPr>
          <p:cNvPr id="5" name="部分円 4">
            <a:extLst>
              <a:ext uri="{FF2B5EF4-FFF2-40B4-BE49-F238E27FC236}">
                <a16:creationId xmlns:a16="http://schemas.microsoft.com/office/drawing/2014/main" id="{10F903DB-A91C-DE4C-25E5-3805FBE0D3F6}"/>
              </a:ext>
            </a:extLst>
          </p:cNvPr>
          <p:cNvSpPr/>
          <p:nvPr/>
        </p:nvSpPr>
        <p:spPr>
          <a:xfrm>
            <a:off x="1269000" y="7540917"/>
            <a:ext cx="4320000" cy="4320000"/>
          </a:xfrm>
          <a:prstGeom prst="pie">
            <a:avLst>
              <a:gd name="adj1" fmla="val 0"/>
              <a:gd name="adj2" fmla="val 10787390"/>
            </a:avLst>
          </a:prstGeom>
          <a:solidFill>
            <a:schemeClr val="bg1"/>
          </a:solidFill>
          <a:ln w="1270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1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20</TotalTime>
  <Words>2</Words>
  <Application>Microsoft Office PowerPoint</Application>
  <PresentationFormat>ワイド画面</PresentationFormat>
  <Paragraphs>2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Calibri</vt:lpstr>
      <vt:lpstr>Arial</vt:lpstr>
      <vt:lpstr>Noto Serif JP SemiBold</vt:lpstr>
      <vt:lpstr>Calibri Light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安江　水琴</dc:creator>
  <cp:lastModifiedBy>安江　水琴</cp:lastModifiedBy>
  <cp:revision>3</cp:revision>
  <dcterms:created xsi:type="dcterms:W3CDTF">2023-08-02T16:14:43Z</dcterms:created>
  <dcterms:modified xsi:type="dcterms:W3CDTF">2023-08-02T16:43:09Z</dcterms:modified>
</cp:coreProperties>
</file>

<file path=docProps/thumbnail.jpeg>
</file>